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9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90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549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90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9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4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9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55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3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5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4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404DB2B-1843-3643-8E43-CFBF2BFB0742}"/>
              </a:ext>
            </a:extLst>
          </p:cNvPr>
          <p:cNvSpPr txBox="1"/>
          <p:nvPr/>
        </p:nvSpPr>
        <p:spPr>
          <a:xfrm>
            <a:off x="-1" y="5381017"/>
            <a:ext cx="69826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spc="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PARTICIPACIÓN CIUDADANA Y COMUNICACIÓN CON PARTES INTERESADAS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6C9B01-032B-574E-AB28-F5E973A22EE6}"/>
              </a:ext>
            </a:extLst>
          </p:cNvPr>
          <p:cNvSpPr txBox="1"/>
          <p:nvPr/>
        </p:nvSpPr>
        <p:spPr>
          <a:xfrm>
            <a:off x="7197946" y="5509727"/>
            <a:ext cx="48614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Augusto Campos Suárez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84A4E13-42D0-F74C-940A-8115907FB1F1}"/>
              </a:ext>
            </a:extLst>
          </p:cNvPr>
          <p:cNvSpPr txBox="1"/>
          <p:nvPr/>
        </p:nvSpPr>
        <p:spPr>
          <a:xfrm>
            <a:off x="7375662" y="6058126"/>
            <a:ext cx="42915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de Participación Ciudadana</a:t>
            </a:r>
          </a:p>
          <a:p>
            <a:pPr algn="ctr"/>
            <a:r>
              <a:rPr lang="es-CO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Desarrollo Local</a:t>
            </a:r>
          </a:p>
        </p:txBody>
      </p:sp>
    </p:spTree>
    <p:extLst>
      <p:ext uri="{BB962C8B-B14F-4D97-AF65-F5344CB8AC3E}">
        <p14:creationId xmlns:p14="http://schemas.microsoft.com/office/powerpoint/2010/main" val="353607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1166</TotalTime>
  <Words>19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Alexander Peña Romero</dc:creator>
  <cp:lastModifiedBy>Raul Velandia Gutierrez</cp:lastModifiedBy>
  <cp:revision>267</cp:revision>
  <dcterms:created xsi:type="dcterms:W3CDTF">2016-09-20T14:18:51Z</dcterms:created>
  <dcterms:modified xsi:type="dcterms:W3CDTF">2020-11-12T19:14:06Z</dcterms:modified>
</cp:coreProperties>
</file>